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ED2D6-6774-4AEB-97C7-72F623E4A240}" type="datetimeFigureOut">
              <a:rPr lang="de-DE" smtClean="0"/>
              <a:t>11.10.2020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62E56-69A2-4C18-AE9D-262405BAA2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48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5B87-81B0-41AB-B679-DA6D86434748}" type="datetime10">
              <a:rPr lang="de-DE" smtClean="0"/>
              <a:t>14:06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8-2017 Kleemann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0C4B-8129-426F-A5A3-13DEDC81C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64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92EA-DA07-4DD7-B77C-CC945C3D84D3}" type="datetime10">
              <a:rPr lang="de-DE" smtClean="0"/>
              <a:t>14:06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8-2017 Kleemann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0C4B-8129-426F-A5A3-13DEDC81C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69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6D09-E3A8-4D4D-AFFE-AFAFB1463C8F}" type="datetime10">
              <a:rPr lang="de-DE" smtClean="0"/>
              <a:t>14:06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8-2017 Kleemann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0C4B-8129-426F-A5A3-13DEDC81C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38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3674-BF6F-4748-A919-78E8DE1322C8}" type="datetime10">
              <a:rPr lang="de-DE" smtClean="0"/>
              <a:t>14:06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8-2017 Kleemann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0C4B-8129-426F-A5A3-13DEDC81C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36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2E88-8AA0-4CC1-97EF-EF06CAE83BF9}" type="datetime10">
              <a:rPr lang="de-DE" smtClean="0"/>
              <a:t>14:06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8-2017 Kleemann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0C4B-8129-426F-A5A3-13DEDC81C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56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9994-B4C2-4B35-8959-532B21525491}" type="datetime10">
              <a:rPr lang="de-DE" smtClean="0"/>
              <a:t>14:06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8-2017 Kleemann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0C4B-8129-426F-A5A3-13DEDC81C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97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2CCC-E02E-45CE-A257-2B6D82E95EE8}" type="datetime10">
              <a:rPr lang="de-DE" smtClean="0"/>
              <a:t>14:06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8-2017 Kleemann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0C4B-8129-426F-A5A3-13DEDC81C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90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DBAA-B71E-44D3-8516-AC56E185B3E7}" type="datetime10">
              <a:rPr lang="de-DE" smtClean="0"/>
              <a:t>14:06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8-2017 Kleemann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0C4B-8129-426F-A5A3-13DEDC81C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54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7F5C-AE6B-4A62-85EA-34547616AEE1}" type="datetime10">
              <a:rPr lang="de-DE" smtClean="0"/>
              <a:t>14:06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8-2017 Kleemann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0C4B-8129-426F-A5A3-13DEDC81C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48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51BB-19B2-44DB-9593-434CD6E74E45}" type="datetime10">
              <a:rPr lang="de-DE" smtClean="0"/>
              <a:t>14:06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8-2017 Kleemann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0C4B-8129-426F-A5A3-13DEDC81C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39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6D00-5F2C-4627-AC1E-78C59FE4AD37}" type="datetime10">
              <a:rPr lang="de-DE" smtClean="0"/>
              <a:t>14:06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8-2017 Kleemann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0C4B-8129-426F-A5A3-13DEDC81C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19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C39B-B8A6-4C2C-A379-A90C95214B96}" type="datetime10">
              <a:rPr lang="de-DE" smtClean="0"/>
              <a:t>14:06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8-2017 Kleemann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50C4B-8129-426F-A5A3-13DEDC81C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03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Notationen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Wie wird Musik aufgeschrieben?</a:t>
            </a:r>
          </a:p>
        </p:txBody>
      </p:sp>
    </p:spTree>
    <p:extLst>
      <p:ext uri="{BB962C8B-B14F-4D97-AF65-F5344CB8AC3E}">
        <p14:creationId xmlns:p14="http://schemas.microsoft.com/office/powerpoint/2010/main" val="49588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Songbook</a:t>
            </a:r>
            <a:r>
              <a:rPr lang="de-DE" dirty="0"/>
              <a:t>:</a:t>
            </a:r>
          </a:p>
          <a:p>
            <a:r>
              <a:rPr lang="de-DE" dirty="0"/>
              <a:t>Ein Notensystem, Melodie und Text sowie Akkorde für die Begleitung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830E-FABF-4CFB-81F1-CFB364569F05}" type="datetime10">
              <a:rPr lang="de-DE" smtClean="0"/>
              <a:t>14:06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8-2017 Kleemann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Orchesterpartitur:</a:t>
            </a:r>
          </a:p>
          <a:p>
            <a:r>
              <a:rPr lang="de-DE" dirty="0"/>
              <a:t>Die Noten aller Instrumente sind zu sehen, die Noten sind groß geschrieben, speziell für Dirigenten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830E-FABF-4CFB-81F1-CFB364569F05}" type="datetime10">
              <a:rPr lang="de-DE" smtClean="0"/>
              <a:t>14:06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8-2017 Kleemann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80816"/>
            <a:ext cx="3846144" cy="52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Klavierauszug:</a:t>
            </a:r>
          </a:p>
          <a:p>
            <a:r>
              <a:rPr lang="de-DE" dirty="0"/>
              <a:t>Die Instrumente des Orchesters werden vom Klavier ersetzt, je ein Notensystem pro Hand</a:t>
            </a:r>
          </a:p>
          <a:p>
            <a:r>
              <a:rPr lang="de-DE" dirty="0"/>
              <a:t>Ggf. Notensystem für Solosänger oder Chor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830E-FABF-4CFB-81F1-CFB364569F05}" type="datetime10">
              <a:rPr lang="de-DE" smtClean="0"/>
              <a:t>14:06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8-2017 Kleemann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71669"/>
            <a:ext cx="3481360" cy="511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0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Chorpartitur:</a:t>
            </a:r>
          </a:p>
          <a:p>
            <a:r>
              <a:rPr lang="de-DE" dirty="0"/>
              <a:t>Meist 4 Notensysteme – für Sopran, Alt, Tenor, Bass.</a:t>
            </a:r>
          </a:p>
          <a:p>
            <a:r>
              <a:rPr lang="de-DE" dirty="0"/>
              <a:t>Mit Text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830E-FABF-4CFB-81F1-CFB364569F05}" type="datetime10">
              <a:rPr lang="de-DE" smtClean="0"/>
              <a:t>14:06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8-2017 Kleemann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762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8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Taschen- oder Studienpartitur:</a:t>
            </a:r>
          </a:p>
          <a:p>
            <a:r>
              <a:rPr lang="de-DE" dirty="0"/>
              <a:t>Alle Instrumente, Noten sehr klein, Preis günstig</a:t>
            </a:r>
          </a:p>
          <a:p>
            <a:r>
              <a:rPr lang="de-DE" dirty="0"/>
              <a:t>Für Musikstudenten und Musikliebhaber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830E-FABF-4CFB-81F1-CFB364569F05}" type="datetime10">
              <a:rPr lang="de-DE" smtClean="0"/>
              <a:t>14:06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8-2017 Kleemann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82453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6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Tabulatur:</a:t>
            </a:r>
          </a:p>
          <a:p>
            <a:r>
              <a:rPr lang="de-DE" dirty="0"/>
              <a:t>Zahlen auf Linien sagen, in welchem Bund Gitarre bzw. Bass gegriffen werden müssen.</a:t>
            </a:r>
          </a:p>
          <a:p>
            <a:r>
              <a:rPr lang="de-DE" dirty="0"/>
              <a:t>Für Musikstudenten und Musikliebhaber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830E-FABF-4CFB-81F1-CFB364569F05}" type="datetime10">
              <a:rPr lang="de-DE" smtClean="0"/>
              <a:t>14:06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8-2017 Kleemann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1" y="2708920"/>
            <a:ext cx="7742387" cy="32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72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Bildschirmpräsentation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</vt:lpstr>
      <vt:lpstr>Notationen</vt:lpstr>
      <vt:lpstr>Notationen</vt:lpstr>
      <vt:lpstr>Notationen</vt:lpstr>
      <vt:lpstr>Notationen</vt:lpstr>
      <vt:lpstr>Notationen</vt:lpstr>
      <vt:lpstr>Notationen</vt:lpstr>
      <vt:lpstr>Notationen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 Sebastian Bach</dc:title>
  <dc:creator>test</dc:creator>
  <cp:lastModifiedBy>Arne</cp:lastModifiedBy>
  <cp:revision>13</cp:revision>
  <dcterms:created xsi:type="dcterms:W3CDTF">2017-08-14T16:01:25Z</dcterms:created>
  <dcterms:modified xsi:type="dcterms:W3CDTF">2020-10-11T12:08:24Z</dcterms:modified>
</cp:coreProperties>
</file>