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C2B-20E0-4D8E-B396-DC41B44C74C5}" type="datetimeFigureOut">
              <a:rPr lang="de-DE" smtClean="0"/>
              <a:t>12.08.2018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40D1-C96D-42E2-AB76-3A801B934E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32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C2B-20E0-4D8E-B396-DC41B44C74C5}" type="datetimeFigureOut">
              <a:rPr lang="de-DE" smtClean="0"/>
              <a:t>12.08.2018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40D1-C96D-42E2-AB76-3A801B934E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228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C2B-20E0-4D8E-B396-DC41B44C74C5}" type="datetimeFigureOut">
              <a:rPr lang="de-DE" smtClean="0"/>
              <a:t>12.08.2018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40D1-C96D-42E2-AB76-3A801B934E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16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C2B-20E0-4D8E-B396-DC41B44C74C5}" type="datetimeFigureOut">
              <a:rPr lang="de-DE" smtClean="0"/>
              <a:t>12.08.2018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40D1-C96D-42E2-AB76-3A801B934E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362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C2B-20E0-4D8E-B396-DC41B44C74C5}" type="datetimeFigureOut">
              <a:rPr lang="de-DE" smtClean="0"/>
              <a:t>12.08.2018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40D1-C96D-42E2-AB76-3A801B934E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17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C2B-20E0-4D8E-B396-DC41B44C74C5}" type="datetimeFigureOut">
              <a:rPr lang="de-DE" smtClean="0"/>
              <a:t>12.08.2018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40D1-C96D-42E2-AB76-3A801B934E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026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C2B-20E0-4D8E-B396-DC41B44C74C5}" type="datetimeFigureOut">
              <a:rPr lang="de-DE" smtClean="0"/>
              <a:t>12.08.2018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40D1-C96D-42E2-AB76-3A801B934E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C2B-20E0-4D8E-B396-DC41B44C74C5}" type="datetimeFigureOut">
              <a:rPr lang="de-DE" smtClean="0"/>
              <a:t>12.08.2018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40D1-C96D-42E2-AB76-3A801B934E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04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C2B-20E0-4D8E-B396-DC41B44C74C5}" type="datetimeFigureOut">
              <a:rPr lang="de-DE" smtClean="0"/>
              <a:t>12.08.2018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40D1-C96D-42E2-AB76-3A801B934E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01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C2B-20E0-4D8E-B396-DC41B44C74C5}" type="datetimeFigureOut">
              <a:rPr lang="de-DE" smtClean="0"/>
              <a:t>12.08.2018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40D1-C96D-42E2-AB76-3A801B934E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70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C2B-20E0-4D8E-B396-DC41B44C74C5}" type="datetimeFigureOut">
              <a:rPr lang="de-DE" smtClean="0"/>
              <a:t>12.08.2018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40D1-C96D-42E2-AB76-3A801B934E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947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F6C2B-20E0-4D8E-B396-DC41B44C74C5}" type="datetimeFigureOut">
              <a:rPr lang="de-DE" smtClean="0"/>
              <a:t>12.08.2018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E40D1-C96D-42E2-AB76-3A801B934E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89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BTruv-lVoL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GXGT2x8VxJ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Bluesschema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0116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Bluesschema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Merke:</a:t>
            </a:r>
          </a:p>
          <a:p>
            <a:pPr marL="0" indent="0">
              <a:buNone/>
            </a:pPr>
            <a:r>
              <a:rPr lang="de-DE" dirty="0" smtClean="0"/>
              <a:t>Es gibt viele Variationen des Bluesschemas.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613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Blues allgemein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 smtClean="0"/>
              <a:t>Blues</a:t>
            </a:r>
            <a:r>
              <a:rPr lang="de-DE" dirty="0" smtClean="0"/>
              <a:t> hat sich in der afroamerikanischen Gesellschaft in den USA um die Wende vom 19. zum 20. Jahrhundert entwickelt. </a:t>
            </a:r>
          </a:p>
          <a:p>
            <a:r>
              <a:rPr lang="de-DE" dirty="0" smtClean="0"/>
              <a:t>Eine häufig auftretende Bluesform hat zwölf Takte. </a:t>
            </a:r>
          </a:p>
          <a:p>
            <a:r>
              <a:rPr lang="de-DE" dirty="0" smtClean="0"/>
              <a:t>Das Wort </a:t>
            </a:r>
            <a:r>
              <a:rPr lang="de-DE" i="1" dirty="0" smtClean="0"/>
              <a:t>Blues</a:t>
            </a:r>
            <a:r>
              <a:rPr lang="de-DE" dirty="0" smtClean="0"/>
              <a:t> leitet sich von der englischen Beschreibung </a:t>
            </a:r>
            <a:r>
              <a:rPr lang="de-DE" i="1" dirty="0" err="1" smtClean="0"/>
              <a:t>I’ve</a:t>
            </a:r>
            <a:r>
              <a:rPr lang="de-DE" i="1" dirty="0" smtClean="0"/>
              <a:t> </a:t>
            </a:r>
            <a:r>
              <a:rPr lang="de-DE" i="1" dirty="0" err="1" smtClean="0"/>
              <a:t>got</a:t>
            </a:r>
            <a:r>
              <a:rPr lang="de-DE" i="1" dirty="0" smtClean="0"/>
              <a:t>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blues</a:t>
            </a:r>
            <a:r>
              <a:rPr lang="de-DE" dirty="0" smtClean="0"/>
              <a:t> bzw. </a:t>
            </a:r>
            <a:r>
              <a:rPr lang="de-DE" i="1" dirty="0" smtClean="0"/>
              <a:t>I </a:t>
            </a:r>
            <a:r>
              <a:rPr lang="de-DE" i="1" dirty="0" err="1" smtClean="0"/>
              <a:t>feel</a:t>
            </a:r>
            <a:r>
              <a:rPr lang="de-DE" i="1" dirty="0" smtClean="0"/>
              <a:t> </a:t>
            </a:r>
            <a:r>
              <a:rPr lang="de-DE" i="1" dirty="0" err="1" smtClean="0"/>
              <a:t>blue</a:t>
            </a:r>
            <a:r>
              <a:rPr lang="de-DE" dirty="0" smtClean="0"/>
              <a:t> („ich bin traurig“) ab.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hlinkClick r:id="rId2"/>
              </a:rPr>
              <a:t>https://youtu.be/BTruv-lVoLk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681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(Dur-)Tonleiter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C-Dur Tonleiter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5-2014 Kleemann</a:t>
            </a:r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20" y="2773256"/>
            <a:ext cx="6885259" cy="133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45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Dreiklänge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Wir stapeln auf die C-Dur Tonleiter…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…jeweils 2 Töne passend auf die vorhandenen Töne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5-2014 Kleemann</a:t>
            </a:r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20" y="2773256"/>
            <a:ext cx="6885259" cy="133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2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Dreiklänge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Es entstehen alle Dreiklänge der C-Dur Tonleiter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5-2014 Kleemann</a:t>
            </a:r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924944"/>
            <a:ext cx="8050782" cy="141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15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Dreiklänge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       I        II        III      IV       V       VI      VII     VIII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Diese „Stufen“ sind mit römischen Zahlen durchnummeriert.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5-2014 Kleemann</a:t>
            </a:r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40" y="1736812"/>
            <a:ext cx="8050782" cy="141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5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Dreiklänge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       I        II        III      IV       V       VI      VII     VIII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Für einen Blues werden nur die Stufen </a:t>
            </a:r>
            <a:br>
              <a:rPr lang="de-DE" dirty="0" smtClean="0"/>
            </a:br>
            <a:r>
              <a:rPr lang="de-DE" dirty="0" smtClean="0"/>
              <a:t>I (Tonika), IV (Subdominante), V </a:t>
            </a:r>
            <a:r>
              <a:rPr lang="de-DE" smtClean="0"/>
              <a:t>(Dominante)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gebraucht.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5-2014 Kleemann</a:t>
            </a:r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40" y="1736812"/>
            <a:ext cx="8050782" cy="141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01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Bluesschema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Das 12-taktige Bluesschema: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I      </a:t>
            </a:r>
            <a:r>
              <a:rPr lang="de-DE" dirty="0" err="1" smtClean="0"/>
              <a:t>I</a:t>
            </a:r>
            <a:r>
              <a:rPr lang="de-DE" dirty="0" smtClean="0"/>
              <a:t>      </a:t>
            </a:r>
            <a:r>
              <a:rPr lang="de-DE" dirty="0" err="1" smtClean="0"/>
              <a:t>I</a:t>
            </a:r>
            <a:r>
              <a:rPr lang="de-DE" dirty="0" smtClean="0"/>
              <a:t>     </a:t>
            </a:r>
            <a:r>
              <a:rPr lang="de-DE" dirty="0" err="1" smtClean="0"/>
              <a:t>I</a:t>
            </a:r>
            <a:r>
              <a:rPr lang="de-DE" dirty="0" smtClean="0"/>
              <a:t>     IV     </a:t>
            </a:r>
            <a:r>
              <a:rPr lang="de-DE" dirty="0" err="1" smtClean="0"/>
              <a:t>IV</a:t>
            </a:r>
            <a:r>
              <a:rPr lang="de-DE" dirty="0" smtClean="0"/>
              <a:t>    I      </a:t>
            </a:r>
            <a:r>
              <a:rPr lang="de-DE" dirty="0" err="1" smtClean="0"/>
              <a:t>I</a:t>
            </a:r>
            <a:r>
              <a:rPr lang="de-DE" dirty="0" smtClean="0"/>
              <a:t>      V      IV     I      V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Jede Ziffer steht für 1 Takt, auf dem dieser Stufenakkord gespielt wird.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245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Bluesschema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Noch ein kleiner Film, der das Bluesschema</a:t>
            </a:r>
            <a:br>
              <a:rPr lang="de-DE" dirty="0" smtClean="0"/>
            </a:br>
            <a:r>
              <a:rPr lang="de-DE" dirty="0" smtClean="0"/>
              <a:t>verdeutlichen soll.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hlinkClick r:id="rId2"/>
              </a:rPr>
              <a:t>https://youtu.be/GXGT2x8VxJo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33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Bildschirmpräsentation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Bluesschema</vt:lpstr>
      <vt:lpstr>Blues allgemein</vt:lpstr>
      <vt:lpstr>Die (Dur-)Tonleiter</vt:lpstr>
      <vt:lpstr>Dreiklänge</vt:lpstr>
      <vt:lpstr>Dreiklänge</vt:lpstr>
      <vt:lpstr>Dreiklänge</vt:lpstr>
      <vt:lpstr>Dreiklänge</vt:lpstr>
      <vt:lpstr>Das Bluesschema</vt:lpstr>
      <vt:lpstr>Bluesschema</vt:lpstr>
      <vt:lpstr>Bluesschema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Bluesschema</dc:title>
  <dc:creator>test</dc:creator>
  <cp:lastModifiedBy>test</cp:lastModifiedBy>
  <cp:revision>7</cp:revision>
  <dcterms:created xsi:type="dcterms:W3CDTF">2018-06-10T15:46:54Z</dcterms:created>
  <dcterms:modified xsi:type="dcterms:W3CDTF">2018-08-12T16:37:29Z</dcterms:modified>
</cp:coreProperties>
</file>